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3995" r:id="rId9"/>
    <p:sldMasterId id="2147484208" r:id="rId10"/>
    <p:sldMasterId id="2147484220" r:id="rId11"/>
    <p:sldMasterId id="2147484232" r:id="rId12"/>
    <p:sldMasterId id="2147484244" r:id="rId13"/>
    <p:sldMasterId id="2147484256" r:id="rId14"/>
    <p:sldMasterId id="2147484316" r:id="rId15"/>
    <p:sldMasterId id="2147484328" r:id="rId16"/>
    <p:sldMasterId id="2147484364" r:id="rId17"/>
    <p:sldMasterId id="2147484376" r:id="rId18"/>
    <p:sldMasterId id="2147484388" r:id="rId19"/>
    <p:sldMasterId id="2147484400" r:id="rId20"/>
    <p:sldMasterId id="2147484732" r:id="rId21"/>
  </p:sldMasterIdLst>
  <p:notesMasterIdLst>
    <p:notesMasterId r:id="rId140"/>
  </p:notesMasterIdLst>
  <p:handoutMasterIdLst>
    <p:handoutMasterId r:id="rId141"/>
  </p:handoutMasterIdLst>
  <p:sldIdLst>
    <p:sldId id="258" r:id="rId22"/>
    <p:sldId id="657" r:id="rId23"/>
    <p:sldId id="658" r:id="rId24"/>
    <p:sldId id="659" r:id="rId25"/>
    <p:sldId id="660" r:id="rId26"/>
    <p:sldId id="661" r:id="rId27"/>
    <p:sldId id="710" r:id="rId28"/>
    <p:sldId id="711" r:id="rId29"/>
    <p:sldId id="664" r:id="rId30"/>
    <p:sldId id="665" r:id="rId31"/>
    <p:sldId id="712" r:id="rId32"/>
    <p:sldId id="713" r:id="rId33"/>
    <p:sldId id="560" r:id="rId34"/>
    <p:sldId id="269" r:id="rId35"/>
    <p:sldId id="271" r:id="rId36"/>
    <p:sldId id="272" r:id="rId37"/>
    <p:sldId id="274" r:id="rId38"/>
    <p:sldId id="275" r:id="rId39"/>
    <p:sldId id="276" r:id="rId40"/>
    <p:sldId id="277" r:id="rId41"/>
    <p:sldId id="278" r:id="rId42"/>
    <p:sldId id="279" r:id="rId43"/>
    <p:sldId id="740" r:id="rId44"/>
    <p:sldId id="714" r:id="rId45"/>
    <p:sldId id="416" r:id="rId46"/>
    <p:sldId id="417" r:id="rId47"/>
    <p:sldId id="418" r:id="rId48"/>
    <p:sldId id="420" r:id="rId49"/>
    <p:sldId id="478" r:id="rId50"/>
    <p:sldId id="717" r:id="rId51"/>
    <p:sldId id="720" r:id="rId52"/>
    <p:sldId id="721" r:id="rId53"/>
    <p:sldId id="722" r:id="rId54"/>
    <p:sldId id="723" r:id="rId55"/>
    <p:sldId id="724" r:id="rId56"/>
    <p:sldId id="425" r:id="rId57"/>
    <p:sldId id="476" r:id="rId58"/>
    <p:sldId id="564" r:id="rId59"/>
    <p:sldId id="565" r:id="rId60"/>
    <p:sldId id="566" r:id="rId61"/>
    <p:sldId id="567" r:id="rId62"/>
    <p:sldId id="568" r:id="rId63"/>
    <p:sldId id="569" r:id="rId64"/>
    <p:sldId id="725" r:id="rId65"/>
    <p:sldId id="726" r:id="rId66"/>
    <p:sldId id="727" r:id="rId67"/>
    <p:sldId id="728" r:id="rId68"/>
    <p:sldId id="729" r:id="rId69"/>
    <p:sldId id="730" r:id="rId70"/>
    <p:sldId id="731" r:id="rId71"/>
    <p:sldId id="732" r:id="rId72"/>
    <p:sldId id="733" r:id="rId73"/>
    <p:sldId id="734" r:id="rId74"/>
    <p:sldId id="735" r:id="rId75"/>
    <p:sldId id="736" r:id="rId76"/>
    <p:sldId id="737" r:id="rId77"/>
    <p:sldId id="738" r:id="rId78"/>
    <p:sldId id="739" r:id="rId79"/>
    <p:sldId id="579" r:id="rId80"/>
    <p:sldId id="397" r:id="rId81"/>
    <p:sldId id="398" r:id="rId82"/>
    <p:sldId id="508" r:id="rId83"/>
    <p:sldId id="509" r:id="rId84"/>
    <p:sldId id="510" r:id="rId85"/>
    <p:sldId id="511" r:id="rId86"/>
    <p:sldId id="512" r:id="rId87"/>
    <p:sldId id="513" r:id="rId88"/>
    <p:sldId id="514" r:id="rId89"/>
    <p:sldId id="515" r:id="rId90"/>
    <p:sldId id="516" r:id="rId91"/>
    <p:sldId id="517" r:id="rId92"/>
    <p:sldId id="518" r:id="rId93"/>
    <p:sldId id="519" r:id="rId94"/>
    <p:sldId id="520" r:id="rId95"/>
    <p:sldId id="521" r:id="rId96"/>
    <p:sldId id="522" r:id="rId97"/>
    <p:sldId id="523" r:id="rId98"/>
    <p:sldId id="524" r:id="rId99"/>
    <p:sldId id="525" r:id="rId100"/>
    <p:sldId id="741" r:id="rId101"/>
    <p:sldId id="742" r:id="rId102"/>
    <p:sldId id="743" r:id="rId103"/>
    <p:sldId id="744" r:id="rId104"/>
    <p:sldId id="745" r:id="rId105"/>
    <p:sldId id="746" r:id="rId106"/>
    <p:sldId id="747" r:id="rId107"/>
    <p:sldId id="587" r:id="rId108"/>
    <p:sldId id="588" r:id="rId109"/>
    <p:sldId id="589" r:id="rId110"/>
    <p:sldId id="590" r:id="rId111"/>
    <p:sldId id="591" r:id="rId112"/>
    <p:sldId id="592" r:id="rId113"/>
    <p:sldId id="593" r:id="rId114"/>
    <p:sldId id="594" r:id="rId115"/>
    <p:sldId id="595" r:id="rId116"/>
    <p:sldId id="668" r:id="rId117"/>
    <p:sldId id="669" r:id="rId118"/>
    <p:sldId id="670" r:id="rId119"/>
    <p:sldId id="671" r:id="rId120"/>
    <p:sldId id="672" r:id="rId121"/>
    <p:sldId id="673" r:id="rId122"/>
    <p:sldId id="674" r:id="rId123"/>
    <p:sldId id="675" r:id="rId124"/>
    <p:sldId id="676" r:id="rId125"/>
    <p:sldId id="458" r:id="rId126"/>
    <p:sldId id="427" r:id="rId127"/>
    <p:sldId id="413" r:id="rId128"/>
    <p:sldId id="414" r:id="rId129"/>
    <p:sldId id="580" r:id="rId130"/>
    <p:sldId id="581" r:id="rId131"/>
    <p:sldId id="582" r:id="rId132"/>
    <p:sldId id="583" r:id="rId133"/>
    <p:sldId id="596" r:id="rId134"/>
    <p:sldId id="597" r:id="rId135"/>
    <p:sldId id="598" r:id="rId136"/>
    <p:sldId id="599" r:id="rId137"/>
    <p:sldId id="600" r:id="rId138"/>
    <p:sldId id="601" r:id="rId13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D1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2706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slide" Target="slides/slide11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14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slide" Target="slides/slide11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slide" Target="slides/slide95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137" Type="http://schemas.openxmlformats.org/officeDocument/2006/relationships/slide" Target="slides/slide11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25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96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97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98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99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100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</a:rPr>
              <a:pPr/>
              <a:t>101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102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103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</a:rPr>
              <a:pPr/>
              <a:t>104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89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0B81-74B4-4B4C-8012-99898F9B979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187A-92AE-40D2-B4FC-3D166B96BC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59A0-5EE2-4A34-AD62-8E44134A8E4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4FA5-198E-4A21-AF4D-A44ABE8A53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9BA6-657D-4E8A-8849-CEE60C908F0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9FCF-8B7F-4127-969C-7CC4A049B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E711-4E0C-48CC-A7F2-22EC3598BB7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E8E8-0D30-41FA-A62B-1FBDA2F4C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0C55-2E3C-43C6-A4AA-E1571992BE1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FB0A-B273-4607-9239-58825629F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9BFF-DD06-4961-A2B7-2272B8A3902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95D2-416B-438B-89B7-035715C8E8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CDDB-B26B-42D0-86E8-B21EE39EF92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B5C-87F2-4DE2-A726-B6813E67C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A680-0547-487A-B82D-CFF6EAD2F87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B160-AC38-4C4D-AFB5-767AB0468A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E718D-8DEF-4F31-946E-4B44FDCB9683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4971-FCBD-4214-BDA6-073774E11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1560-255A-4E47-A438-9EAF3242B10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8216-4593-4543-B15B-1DD706CA0D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579D-3E4F-4AD5-9714-F8DB70941C9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54F1-414A-46A7-9357-AAC44DF0FD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CE73-3DAF-42C6-8C28-D98BB8281D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AAF8-DA66-425F-976D-A59F084017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83C7-60E4-4D4A-BC8C-E02226903A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E585-A12B-49BD-9018-6C1A8071BB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D95D-3515-4D34-8187-F921F1AABE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1414-B05C-4F0D-80BC-AC2B049B16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BE0D-FE41-4D70-90B8-83D201B99D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BF76A-0A64-4625-AD97-7787EF5D97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03C4-04F7-41F1-8C94-FCDC37CF2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50A8-5D26-453C-86D0-0EB1292BAA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1A186-D3D8-48EE-A98E-2E54B2ED0F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31E0AB-01C5-4B42-A506-04AE548F03A5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EE54D4-2AA3-42C5-9E46-A4C28DF262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BE1C0C-AA83-4357-8335-4A0FD6A1752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9EBFE9-1633-49DB-A018-CC13EF0D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814D45-60BA-4054-ADD5-B37EDB649F63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DF39F9-A352-40A2-A797-D61FB7AE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5FADCD-E40B-4442-AC61-3165EDF4CA1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7542A8-C778-4A40-BC69-1BE1907841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1899C4-CF8B-4D84-A703-A711139F4AC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876BFA-C64D-46EB-A4E5-F6A4C29B2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075D664-D63B-44E6-865B-9F9CD49F64A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8B95252-AE66-4116-8C86-5A787E194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3B8979-461C-44B0-B5A9-B45BCF05533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2FEE0E-4544-4B23-957E-404390B69C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CED5DC-DA1C-4A24-AA54-B00591664A1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736A12-5C06-4DE9-BBB4-2F8E5A69A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41B251-8224-44B9-8BAE-BB35488098C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14ACC1-5468-452A-BC3F-E5F1F1435B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20EA95-E479-4F9C-AA7E-BCFB6573AAA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F5FE8E-F1EC-4196-B6E0-FF1540C2A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B867C3-3716-47D9-A76E-625AD787E24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08A516-A93A-4C52-B7D4-6E19248205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1CF2-4C9A-4954-9D42-A41D0C5B8D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F9C0-1A0C-492D-B0A5-09757C3C8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592D-C790-485F-9C12-F9F7B33A54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9B25-71EB-48A8-A4A5-B4A9ACDA58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D66C-85CD-42BE-8D9C-874CEABFCF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9EC2-D7AF-48AA-BFF7-0BBFC501B6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730-5058-4AB6-923A-1BFB309AB2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8266-D04C-4A7E-A677-23C87558C5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2011-790E-49E2-AAD9-D7200CD706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F7C8-56AB-4D19-835C-7DDDA997ED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DE214-6459-41C9-9F76-BE432B36DA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98C33F7-DE0F-4E1D-B574-8D02F86AB7D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093D8B-ADA0-4F1F-ACAD-6BF18ABB7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E878C0-77E3-464E-8EAA-8B21C13F9EB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169EDA0-AFC2-4F72-B152-0070A2EE10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8A981A-8373-42D9-AEDA-62718C0BDAB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8228697-A117-432B-8B0B-CE1FD92F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CF6FA8-9F23-4D85-8CFF-72A2490C9EF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3D7E1F-3851-4464-8B8F-A1AEC2795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B7F576-CC07-4614-93B8-EBD5F8EEF1E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D4119E-A6D7-47F3-84D2-3809C0C7F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0153530-838F-4C5F-A18A-9830D53D9AF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C8BD98-3C30-4722-801F-3B38580DB7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65404DD-906E-440B-A184-413BC5297F6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7366B6-963E-4C75-AA20-098F8827D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1BF31F-0060-4219-AEC2-13F77E50701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1DAD7E-532C-4B54-956A-A93AFF9DB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24316B8-A907-43AC-B0F0-78C77B3DE0F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A2E7213-2379-42A6-8977-03CEB9E8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50AF95C-C96D-4493-997F-69448AF7A2C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F7A96F-B60D-405E-A6FC-0AFCFB53A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395337-5050-4CED-9EFE-E8EEFAF53E2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12AB46-EE00-4209-966B-C96543FD9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881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377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4813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027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85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4197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6703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232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2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638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12/08/2016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9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F903-D452-4DCC-AEB7-0ADB06ED2E0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9D1-313E-4D78-A7FB-502A6DBE9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B616-E117-495B-A1CA-7710310938F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16FA-DD59-461C-B764-44BE57DE8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3E6-0CDF-495D-98EB-E1DF9189D667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729-04A2-4CA5-AD8C-32C623D72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D08E-4DE5-4DB0-8C38-55B18DFF871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E091-EE8C-42A7-A661-F6879FBD8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8325-0D8E-4127-B783-747D7555FCA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5A86-883A-4F79-BA92-0AE859E6C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8B4-BF51-4862-8E6F-FE0F7054B2CE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F4EE-4B98-4527-B113-439086690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838F-D592-4A74-9DD4-C847B2FA79F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9921-426A-4CB1-94BF-D04E7AA77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2D2A-55E1-4EFD-80F3-359F45A4E434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5A8-97E5-4E9F-B97A-3AFCADA1C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247A-6B31-4502-8161-918D39E810F8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5802-766A-4C0C-AF7A-BA5C8B2C3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7AE3-F7F9-42E4-9C5A-AE35C40687F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252A-D31C-49EE-9257-DF5E2E725A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25795-4AE3-4EC2-A3EB-8D958C4EF8F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F3CB-DDE5-41F5-A211-EC3E4FD98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9B761C-991F-4306-97CC-32652461C0F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2E5A30-01A5-4377-82D7-9D089ED355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AB655E8-F563-4DA0-BBD4-384151FBFE39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689BF0E-CF87-44E6-BEE7-ED656A25E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A48645D-F927-4D49-B89E-E11F66E60F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0D48F3D-7196-4299-9D45-98284A6CC87B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C537F39-C2E9-41F1-BDBA-CA8CA5DC1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2718FFB-626A-4CE0-8C43-E0076C69EA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B388B6A-3E75-44BF-8CD7-69DA1DC64266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31E5AA-90F1-4EA6-B314-526D4F3F9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12/08/2016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8441475-F05D-4C8E-81FF-E0156657960D}" type="datetimeFigureOut">
              <a:rPr lang="it-IT"/>
              <a:pPr>
                <a:defRPr/>
              </a:pPr>
              <a:t>12/08/2016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B259A5-48C1-4EF9-986C-13DBA9567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2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2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0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5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18 Alberi autun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XXVIII 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2910" y="485776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9 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ottobre 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2016</a:t>
            </a:r>
            <a:endParaRPr lang="ca-ES" sz="5400" b="1" i="1" dirty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4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9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50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9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Padre santo e misericordioso, che ci hai nutriti con il corpo e sangue del tuo Figlio, per questa partecipazione al suo sacrificio donaci di comunicare alla sua stessa vita. Egli vive e regna nei secoli dei secoli.	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785794"/>
            <a:ext cx="8507457" cy="53245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  <a:p>
            <a:pPr algn="ctr" eaLnBrk="0" hangingPunct="0">
              <a:defRPr/>
            </a:pP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Fede\Desktop\or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950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258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565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8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20" y="0"/>
            <a:ext cx="86439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O Dio, fonte della vita temporale ed eterna, fa' che nessuno di noi ti cerchi solo per la salute del corpo: ogni fratello in questo giorno santo torni a renderti gloria per il dono della fede, e la Chiesa intera sia testimone della salvezza che tu operi continuamente in Cristo tuo Figlio. Egli è Dio, e vive e regna con te, nell'unità dello Spirito Santo, per tutti i secoli dei secoli. 				</a:t>
            </a: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Amen.</a:t>
            </a:r>
          </a:p>
          <a:p>
            <a:pPr algn="just" eaLnBrk="0" hangingPunct="0">
              <a:defRPr/>
            </a:pP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secondo libro dei Re</a:t>
            </a: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In quei giorni, </a:t>
            </a:r>
            <a:r>
              <a:rPr lang="it-IT" sz="4000" dirty="0" err="1" smtClean="0">
                <a:latin typeface="+mn-lt"/>
                <a:ea typeface="Times New Roman" pitchFamily="18" charset="0"/>
                <a:cs typeface="Arial" pitchFamily="34" charset="0"/>
              </a:rPr>
              <a:t>Naamàn</a:t>
            </a: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, il comandante dell’esercito del re di </a:t>
            </a:r>
            <a:r>
              <a:rPr lang="it-IT" sz="4000" dirty="0" err="1" smtClean="0">
                <a:latin typeface="+mn-lt"/>
                <a:ea typeface="Times New Roman" pitchFamily="18" charset="0"/>
                <a:cs typeface="Arial" pitchFamily="34" charset="0"/>
              </a:rPr>
              <a:t>Aram</a:t>
            </a: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, scese e si immerse nel Giordano sette volte, secondo la parola di </a:t>
            </a:r>
            <a:r>
              <a:rPr lang="it-IT" sz="4000" dirty="0" err="1" smtClean="0">
                <a:latin typeface="+mn-lt"/>
                <a:ea typeface="Times New Roman" pitchFamily="18" charset="0"/>
                <a:cs typeface="Arial" pitchFamily="34" charset="0"/>
              </a:rPr>
              <a:t>Elisèo</a:t>
            </a: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, uomo di Dio, e il suo corpo ridivenne come il corpo di un ragazzo; egli era purificato dalla sua lebbra.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43513"/>
            <a:ext cx="86439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Tornò con tutto il seguito da </a:t>
            </a:r>
            <a:r>
              <a:rPr lang="it-IT" sz="4000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Elisèo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, l’uomo di Dio; entrò e stette davanti a lui dicendo: «Ecco, ora so che non c’è Dio su tutta la terra se non in Israele. Adesso accetta un dono dal tuo servo». Quello disse: «Per la vita del Signore, alla cui presenza io sto, non lo prenderò». L’altro insisteva perché accettasse, ma egli rifiutò.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0"/>
            <a:ext cx="864399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Allora </a:t>
            </a:r>
            <a:r>
              <a:rPr lang="it-IT" sz="4000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Naamàn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 disse: «Se è no, sia permesso almeno al tuo servo di caricare qui tanta terra quanta ne porta una coppia di muli, perché il tuo servo non intende compiere più un olocausto o un sacrificio ad altri dèi, ma solo al Signore».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571868" y="1071546"/>
            <a:ext cx="5357820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Signore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ha rivelato ai popoli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la sua giustizia.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282" y="4357694"/>
            <a:ext cx="8643966" cy="2308324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Cantate al Signore un canto nuovo, perché ha compiuto meraviglie. Gli ha dato vittoria la sua destra e il suo braccio santo.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Signore ha fatto conoscere la sua salvezza, agli occhi delle genti ha rivelato la sua giustizia. Egli si è ricordato del suo amore, della sua fedeltà alla casa d’Israele. 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71868" y="1071546"/>
            <a:ext cx="5357820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Signore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ha rivelato ai popoli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la sua giustizia.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18 Alberi autun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85689" y="3429000"/>
            <a:ext cx="8858311" cy="255454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Tutti i confini della terra hanno veduto la vittoria del nostro Dio. Acclami il Signore tutta la terra, gridate, esultate, cantate inni!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71868" y="1071546"/>
            <a:ext cx="5357820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Signore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ha rivelato ai popoli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la sua giustizia.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28596" y="4071942"/>
            <a:ext cx="7786742" cy="193899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In ogni cosa rendete grazie: questa infatti è volontà di Dio in Cristo Gesù verso di voi.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117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latin typeface="Calibri" pitchFamily="34" charset="0"/>
              </a:rPr>
              <a:t>il cammino verso Gerusalemme, Gesù attraversava la </a:t>
            </a:r>
            <a:r>
              <a:rPr lang="it-IT" sz="4000" dirty="0" err="1" smtClean="0">
                <a:latin typeface="Calibri" pitchFamily="34" charset="0"/>
              </a:rPr>
              <a:t>Samarìa</a:t>
            </a:r>
            <a:r>
              <a:rPr lang="it-IT" sz="4000" dirty="0" smtClean="0">
                <a:latin typeface="Calibri" pitchFamily="34" charset="0"/>
              </a:rPr>
              <a:t> e la Galilea. </a:t>
            </a:r>
          </a:p>
          <a:p>
            <a:r>
              <a:rPr lang="it-IT" sz="4000" dirty="0" smtClean="0">
                <a:latin typeface="Calibri" pitchFamily="34" charset="0"/>
              </a:rPr>
              <a:t>Entrando in un villaggio, gli vennero incontro dieci lebbrosi, che si fermarono a distanza e dissero ad alta voce: «Gesù, maestro, abbi pietà di noi!». Appena li vide, Gesù disse loro: «Andate a presentarvi ai sacerdoti». E mentre essi andavano, furono purificati. Uno di loro, vedendosi guarito, tornò indietro lodando Dio a gran voce, e si prostrò davanti a Gesù, ai suoi piedi, per ringraziarlo. Era un Samaritano. </a:t>
            </a:r>
          </a:p>
          <a:p>
            <a:r>
              <a:rPr lang="it-IT" sz="4000" dirty="0" smtClean="0">
                <a:latin typeface="Calibri" pitchFamily="34" charset="0"/>
              </a:rPr>
              <a:t>Ma Gesù osservò: «Non ne sono stati purificati dieci? E gli altri nove dove sono? Non si è trovato nessuno che tornasse indietro a rendere gloria a Dio, all’infuori di questo straniero?». E gli disse: «</a:t>
            </a:r>
            <a:r>
              <a:rPr lang="it-IT" sz="4000" dirty="0" err="1" smtClean="0">
                <a:latin typeface="Calibri" pitchFamily="34" charset="0"/>
              </a:rPr>
              <a:t>Àlzati</a:t>
            </a:r>
            <a:r>
              <a:rPr lang="it-IT" sz="4000" dirty="0" smtClean="0">
                <a:latin typeface="Calibri" pitchFamily="34" charset="0"/>
              </a:rPr>
              <a:t> e va’; la tua fede ti ha salvato!».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localhost:1080/download/immagini/12IC_TO/28C_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23569" cy="6858000"/>
          </a:xfrm>
          <a:prstGeom prst="rect">
            <a:avLst/>
          </a:prstGeom>
          <a:noFill/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Users\Fede\Desktop\ab_acqua_blue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35753" y="2367171"/>
            <a:ext cx="8072494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cap="all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ACQUA SIAMO NOI</a:t>
            </a:r>
          </a:p>
        </p:txBody>
      </p:sp>
      <p:pic>
        <p:nvPicPr>
          <p:cNvPr id="4" name="Picture 3" descr="C:\Users\Fede\Desktop\ab_acqua_blue.jpg"/>
          <p:cNvPicPr>
            <a:picLocks noChangeAspect="1" noChangeArrowheads="1"/>
          </p:cNvPicPr>
          <p:nvPr/>
        </p:nvPicPr>
        <p:blipFill>
          <a:blip r:embed="rId3" cstate="email">
            <a:lum bright="40000"/>
          </a:blip>
          <a:srcRect/>
          <a:stretch>
            <a:fillRect/>
          </a:stretch>
        </p:blipFill>
        <p:spPr bwMode="auto">
          <a:xfrm>
            <a:off x="-142908" y="-142900"/>
            <a:ext cx="1571636" cy="942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C:\Users\Fede\Desktop\Morigerati-Sorgente Mulino Vecchio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6072188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Acqua siamo noi,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dall'antica Sorgente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veniamo,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Fede\Desktop\R_cascat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071813" y="0"/>
            <a:ext cx="6072187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fiumi siamo noi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ruscelli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mettono insieme,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Fede\Desktop\bevanox.jpg_20061228184445_bevanox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214313"/>
            <a:ext cx="60721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torrenti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danno la mano,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7" name="Picture 3" descr="C:\Users\Fede\Desktop\Alassio_l'alb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-142900"/>
            <a:ext cx="492919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929188" y="2500313"/>
            <a:ext cx="4071937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Gesù è in mezzo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Fede\Desktop\moofushi_-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Fede\Desktop\acq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Fede\Desktop\Cielo_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1285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 nel cielo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Dio Padre che vive per l'uomo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crea tutti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e ci ama di amore infinito,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357686" y="142852"/>
            <a:ext cx="4786314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figli siamo noi e fratelli di Cristo Signore,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quando Lui è in mezzo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Fede\Desktop\acq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C:\Users\Fede\Desktop\mareIM0004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6" name="Picture 2" descr="C:\Users\Fede\Desktop\y1pNKMbA6cyv4ihE4NXyw2QqanNr8CH29XOTuLAIn0gnH-PcQbsvq4geZWsTsu_1D_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3500438"/>
            <a:ext cx="428625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8643938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Nuova umanità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nasce da chi crede in Lui,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l'amore è la legge di vita,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357188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607223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figli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non siamo divisi da niente,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vita eterna c'è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Lui è dentro di noi.</a:t>
            </a:r>
          </a:p>
        </p:txBody>
      </p:sp>
      <p:pic>
        <p:nvPicPr>
          <p:cNvPr id="293890" name="Picture 2" descr="C:\Users\Fede\Desktop\eucaresti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2428868"/>
            <a:ext cx="285750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Fede\Desktop\acq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4" descr="Immagine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Fede\Desktop\SANTO 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Immagine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che sale dalle nostre città.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9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290333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84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7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Fede\Desktop\y1pgxjb7CRxiBeN4TCZSXqWAJerZg1YWbFztXBIEUZvkuDJqu_xZwGTu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6730" y="116632"/>
            <a:ext cx="7593745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PRENDEREMO</a:t>
            </a:r>
          </a:p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IL LARGO</a:t>
            </a:r>
          </a:p>
        </p:txBody>
      </p:sp>
    </p:spTree>
    <p:extLst>
      <p:ext uri="{BB962C8B-B14F-4D97-AF65-F5344CB8AC3E}">
        <p14:creationId xmlns:p14="http://schemas.microsoft.com/office/powerpoint/2010/main" val="227125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0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2359</Words>
  <Application>Microsoft Office PowerPoint</Application>
  <PresentationFormat>Presentazione su schermo (4:3)</PresentationFormat>
  <Paragraphs>412</Paragraphs>
  <Slides>118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Titoli diapositive</vt:lpstr>
      </vt:variant>
      <vt:variant>
        <vt:i4>118</vt:i4>
      </vt:variant>
    </vt:vector>
  </HeadingPairs>
  <TitlesOfParts>
    <vt:vector size="139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6_Tema di Office</vt:lpstr>
      <vt:lpstr>9_Tema di Office</vt:lpstr>
      <vt:lpstr>10_Tema di Office</vt:lpstr>
      <vt:lpstr>11_Tema di Office</vt:lpstr>
      <vt:lpstr>12_Tema di Office</vt:lpstr>
      <vt:lpstr>6_En blanco</vt:lpstr>
      <vt:lpstr>4_Struttura predefinita</vt:lpstr>
      <vt:lpstr>4_Tema di Office</vt:lpstr>
      <vt:lpstr>14_Tema di Office</vt:lpstr>
      <vt:lpstr>4_En blanco</vt:lpstr>
      <vt:lpstr>13_Tema di Office</vt:lpstr>
      <vt:lpstr>Tema di Office</vt:lpstr>
      <vt:lpstr>5_Tema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Me</cp:lastModifiedBy>
  <cp:revision>165</cp:revision>
  <dcterms:created xsi:type="dcterms:W3CDTF">2004-12-31T08:59:11Z</dcterms:created>
  <dcterms:modified xsi:type="dcterms:W3CDTF">2016-08-12T17:03:59Z</dcterms:modified>
</cp:coreProperties>
</file>